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ванникова Оксана Вячеславовна" initials="ИОВ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24" autoAdjust="0"/>
  </p:normalViewPr>
  <p:slideViewPr>
    <p:cSldViewPr>
      <p:cViewPr varScale="1">
        <p:scale>
          <a:sx n="73" d="100"/>
          <a:sy n="73" d="100"/>
        </p:scale>
        <p:origin x="12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84D3E8-80D4-47B3-B209-25AA58B07220}" type="doc">
      <dgm:prSet loTypeId="urn:microsoft.com/office/officeart/2005/8/layout/bList2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141278-9ABD-40E7-B1C2-07C0C1FBBD0C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600" b="1" i="1" dirty="0" smtClean="0"/>
            <a:t>Профессионализм</a:t>
          </a:r>
          <a:endParaRPr lang="ru-RU" sz="1600" b="1" i="1" dirty="0"/>
        </a:p>
      </dgm:t>
    </dgm:pt>
    <dgm:pt modelId="{744E689F-121E-42F9-BD5E-EEEEFB5826A6}" type="parTrans" cxnId="{620D031E-F7F6-4665-BB5A-9B939BAEEE40}">
      <dgm:prSet/>
      <dgm:spPr/>
      <dgm:t>
        <a:bodyPr/>
        <a:lstStyle/>
        <a:p>
          <a:endParaRPr lang="ru-RU"/>
        </a:p>
      </dgm:t>
    </dgm:pt>
    <dgm:pt modelId="{A9C32563-65D7-4C0D-8684-6B39138F3563}" type="sibTrans" cxnId="{620D031E-F7F6-4665-BB5A-9B939BAEEE40}">
      <dgm:prSet/>
      <dgm:spPr/>
      <dgm:t>
        <a:bodyPr/>
        <a:lstStyle/>
        <a:p>
          <a:endParaRPr lang="ru-RU"/>
        </a:p>
      </dgm:t>
    </dgm:pt>
    <dgm:pt modelId="{E9D75F35-AF1D-4330-B58F-81F8C7FC85D9}">
      <dgm:prSet phldrT="[Текст]"/>
      <dgm:spPr>
        <a:ln>
          <a:solidFill>
            <a:srgbClr val="FFC0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На телефонах доверия работают профессиональные психологи,  прошедшие специальное обучение. </a:t>
          </a:r>
          <a:endParaRPr lang="ru-RU" dirty="0">
            <a:solidFill>
              <a:srgbClr val="000066"/>
            </a:solidFill>
          </a:endParaRPr>
        </a:p>
      </dgm:t>
    </dgm:pt>
    <dgm:pt modelId="{D096DC88-C21D-4C95-A7F9-DCF167149FD8}" type="parTrans" cxnId="{466D4AF3-078C-44FA-86AD-8B59A8392771}">
      <dgm:prSet/>
      <dgm:spPr/>
      <dgm:t>
        <a:bodyPr/>
        <a:lstStyle/>
        <a:p>
          <a:endParaRPr lang="ru-RU"/>
        </a:p>
      </dgm:t>
    </dgm:pt>
    <dgm:pt modelId="{B7C81FD7-B951-45CC-B8EE-E1870270E8CA}" type="sibTrans" cxnId="{466D4AF3-078C-44FA-86AD-8B59A8392771}">
      <dgm:prSet/>
      <dgm:spPr/>
      <dgm:t>
        <a:bodyPr/>
        <a:lstStyle/>
        <a:p>
          <a:endParaRPr lang="ru-RU"/>
        </a:p>
      </dgm:t>
    </dgm:pt>
    <dgm:pt modelId="{4E919DC6-B3A3-4D49-AD6C-E527294E78AA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600" b="1" i="1" dirty="0" smtClean="0"/>
            <a:t>Анонимность и </a:t>
          </a:r>
          <a:r>
            <a:rPr lang="ru-RU" sz="1600" b="1" i="1" dirty="0" err="1" smtClean="0"/>
            <a:t>конфиденциаль-ность</a:t>
          </a:r>
          <a:endParaRPr lang="ru-RU" sz="1600" b="1" i="1" dirty="0"/>
        </a:p>
      </dgm:t>
    </dgm:pt>
    <dgm:pt modelId="{8055C069-F09B-4C46-8AA1-A99BAD90FCF4}" type="parTrans" cxnId="{15A020DC-915F-4EE7-AFC7-3EC321A1FDF8}">
      <dgm:prSet/>
      <dgm:spPr/>
      <dgm:t>
        <a:bodyPr/>
        <a:lstStyle/>
        <a:p>
          <a:endParaRPr lang="ru-RU"/>
        </a:p>
      </dgm:t>
    </dgm:pt>
    <dgm:pt modelId="{3A9E6777-84F7-4823-AE10-505DE63753C9}" type="sibTrans" cxnId="{15A020DC-915F-4EE7-AFC7-3EC321A1FDF8}">
      <dgm:prSet/>
      <dgm:spPr/>
      <dgm:t>
        <a:bodyPr/>
        <a:lstStyle/>
        <a:p>
          <a:endParaRPr lang="ru-RU"/>
        </a:p>
      </dgm:t>
    </dgm:pt>
    <dgm:pt modelId="{16527976-9372-475D-B870-6D0B6BF24884}">
      <dgm:prSet phldrT="[Текст]"/>
      <dgm:spPr>
        <a:ln>
          <a:solidFill>
            <a:srgbClr val="FFCC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Тот, кто обращается за помощью, может сохранить свое имя в тайне. О содержании разговора будет знать только звонящий и консультант. </a:t>
          </a:r>
          <a:endParaRPr lang="ru-RU" dirty="0">
            <a:solidFill>
              <a:srgbClr val="000066"/>
            </a:solidFill>
          </a:endParaRPr>
        </a:p>
      </dgm:t>
    </dgm:pt>
    <dgm:pt modelId="{C7811D7A-1BB8-4F68-8C49-BFCB52325F57}" type="parTrans" cxnId="{AB389CED-EC6F-4561-966A-3A55E55903F1}">
      <dgm:prSet/>
      <dgm:spPr/>
      <dgm:t>
        <a:bodyPr/>
        <a:lstStyle/>
        <a:p>
          <a:endParaRPr lang="ru-RU"/>
        </a:p>
      </dgm:t>
    </dgm:pt>
    <dgm:pt modelId="{F73218C6-535C-4136-A2D1-9C3C0C0DEA11}" type="sibTrans" cxnId="{AB389CED-EC6F-4561-966A-3A55E55903F1}">
      <dgm:prSet/>
      <dgm:spPr/>
      <dgm:t>
        <a:bodyPr/>
        <a:lstStyle/>
        <a:p>
          <a:endParaRPr lang="ru-RU"/>
        </a:p>
      </dgm:t>
    </dgm:pt>
    <dgm:pt modelId="{0199BCCA-4405-4FF9-8FD9-29AD1CE2BC0A}">
      <dgm:prSet phldrT="[Текст]" custT="1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endParaRPr lang="ru-RU" sz="1600" b="1" i="1" dirty="0" smtClean="0"/>
        </a:p>
        <a:p>
          <a:r>
            <a:rPr lang="ru-RU" sz="1600" b="1" i="1" dirty="0" smtClean="0"/>
            <a:t>Доступность</a:t>
          </a:r>
          <a:r>
            <a:rPr lang="ru-RU" sz="2400" b="1" i="1" dirty="0" smtClean="0"/>
            <a:t/>
          </a:r>
          <a:br>
            <a:rPr lang="ru-RU" sz="2400" b="1" i="1" dirty="0" smtClean="0"/>
          </a:br>
          <a:endParaRPr lang="ru-RU" sz="2400" b="1" i="1" dirty="0"/>
        </a:p>
      </dgm:t>
    </dgm:pt>
    <dgm:pt modelId="{FD581117-6D55-4DD2-B4A7-179CA9B4A3BD}" type="parTrans" cxnId="{578FBC43-B407-4A70-8BC1-C62D0BD1893B}">
      <dgm:prSet/>
      <dgm:spPr/>
      <dgm:t>
        <a:bodyPr/>
        <a:lstStyle/>
        <a:p>
          <a:endParaRPr lang="ru-RU"/>
        </a:p>
      </dgm:t>
    </dgm:pt>
    <dgm:pt modelId="{66662CB7-EE1D-4C92-A674-33DF37DC7841}" type="sibTrans" cxnId="{578FBC43-B407-4A70-8BC1-C62D0BD1893B}">
      <dgm:prSet/>
      <dgm:spPr/>
      <dgm:t>
        <a:bodyPr/>
        <a:lstStyle/>
        <a:p>
          <a:endParaRPr lang="ru-RU"/>
        </a:p>
      </dgm:t>
    </dgm:pt>
    <dgm:pt modelId="{D6125A11-A597-4305-AD37-13C9B62C1AAF}">
      <dgm:prSet phldrT="[Текст]"/>
      <dgm:spPr>
        <a:ln>
          <a:solidFill>
            <a:srgbClr val="FFC0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Помощь оказывается ежедневно и во многих регионах - круглосуточно</a:t>
          </a:r>
          <a:endParaRPr lang="ru-RU" dirty="0">
            <a:solidFill>
              <a:srgbClr val="000066"/>
            </a:solidFill>
          </a:endParaRPr>
        </a:p>
      </dgm:t>
    </dgm:pt>
    <dgm:pt modelId="{DBFB2060-A09F-488B-A3D1-7AB71D02B801}" type="parTrans" cxnId="{F2158320-B1C0-4190-A57E-DC3020F38B87}">
      <dgm:prSet/>
      <dgm:spPr/>
      <dgm:t>
        <a:bodyPr/>
        <a:lstStyle/>
        <a:p>
          <a:endParaRPr lang="ru-RU"/>
        </a:p>
      </dgm:t>
    </dgm:pt>
    <dgm:pt modelId="{7D7217C0-63C2-41EC-8FB9-C0321719D601}" type="sibTrans" cxnId="{F2158320-B1C0-4190-A57E-DC3020F38B87}">
      <dgm:prSet/>
      <dgm:spPr/>
      <dgm:t>
        <a:bodyPr/>
        <a:lstStyle/>
        <a:p>
          <a:endParaRPr lang="ru-RU"/>
        </a:p>
      </dgm:t>
    </dgm:pt>
    <dgm:pt modelId="{5F33C4AD-8CE3-468F-B705-1DB24F0329F8}" type="pres">
      <dgm:prSet presAssocID="{8084D3E8-80D4-47B3-B209-25AA58B07220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2CC986-9FCC-4338-A7FE-9DDCBBD782CD}" type="pres">
      <dgm:prSet presAssocID="{67141278-9ABD-40E7-B1C2-07C0C1FBBD0C}" presName="compNode" presStyleCnt="0"/>
      <dgm:spPr/>
    </dgm:pt>
    <dgm:pt modelId="{320555B1-5AF7-4ABC-A5E0-11C721EB797E}" type="pres">
      <dgm:prSet presAssocID="{67141278-9ABD-40E7-B1C2-07C0C1FBBD0C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2A0217-2B6A-426F-A289-B56C077A1C79}" type="pres">
      <dgm:prSet presAssocID="{67141278-9ABD-40E7-B1C2-07C0C1FBBD0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654DC7-4DF0-4FD5-B674-EB8A19436B3F}" type="pres">
      <dgm:prSet presAssocID="{67141278-9ABD-40E7-B1C2-07C0C1FBBD0C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9AB43507-E07B-4F7E-932E-3C8625F9989A}" type="pres">
      <dgm:prSet presAssocID="{67141278-9ABD-40E7-B1C2-07C0C1FBBD0C}" presName="adorn" presStyleLbl="fgAccFollowNod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AD20055-8497-426E-B560-07EF9AF89309}" type="pres">
      <dgm:prSet presAssocID="{A9C32563-65D7-4C0D-8684-6B39138F356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F21ADEF-AAF6-4775-87A3-553580B05EB3}" type="pres">
      <dgm:prSet presAssocID="{4E919DC6-B3A3-4D49-AD6C-E527294E78AA}" presName="compNode" presStyleCnt="0"/>
      <dgm:spPr/>
    </dgm:pt>
    <dgm:pt modelId="{F23A4194-660B-4034-A0D6-33873523AE14}" type="pres">
      <dgm:prSet presAssocID="{4E919DC6-B3A3-4D49-AD6C-E527294E78AA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7D5424-C820-4ED0-82A2-1D1DD0B1830D}" type="pres">
      <dgm:prSet presAssocID="{4E919DC6-B3A3-4D49-AD6C-E527294E78A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01E390-8AB7-41CA-954C-BCA05D76F543}" type="pres">
      <dgm:prSet presAssocID="{4E919DC6-B3A3-4D49-AD6C-E527294E78AA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A7F94089-7C70-43C1-B411-C9671C5E46EC}" type="pres">
      <dgm:prSet presAssocID="{4E919DC6-B3A3-4D49-AD6C-E527294E78AA}" presName="adorn" presStyleLbl="fgAccFollowNode1" presStyleIdx="1" presStyleCnt="3" custLinFactNeighborX="9535" custLinFactNeighborY="-63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97D6414C-13D6-4AA5-B69C-85DDEB8EA17F}" type="pres">
      <dgm:prSet presAssocID="{3A9E6777-84F7-4823-AE10-505DE63753C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8E4FF2D-CCDC-4118-9805-5789A92029BA}" type="pres">
      <dgm:prSet presAssocID="{0199BCCA-4405-4FF9-8FD9-29AD1CE2BC0A}" presName="compNode" presStyleCnt="0"/>
      <dgm:spPr/>
    </dgm:pt>
    <dgm:pt modelId="{E7F917C3-99B9-4776-9BF9-E139934BB786}" type="pres">
      <dgm:prSet presAssocID="{0199BCCA-4405-4FF9-8FD9-29AD1CE2BC0A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C18C3-D99D-4229-B755-054A71F23140}" type="pres">
      <dgm:prSet presAssocID="{0199BCCA-4405-4FF9-8FD9-29AD1CE2BC0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B9183-EDBC-453F-990F-EC2B2E2FDA30}" type="pres">
      <dgm:prSet presAssocID="{0199BCCA-4405-4FF9-8FD9-29AD1CE2BC0A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B83D40AD-D3AC-4E09-B193-4E5F4629240F}" type="pres">
      <dgm:prSet presAssocID="{0199BCCA-4405-4FF9-8FD9-29AD1CE2BC0A}" presName="adorn" presStyleLbl="fgAccFollowNod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12232233-44AA-40F1-B56E-9A9A9563176B}" type="presOf" srcId="{4E919DC6-B3A3-4D49-AD6C-E527294E78AA}" destId="{6601E390-8AB7-41CA-954C-BCA05D76F543}" srcOrd="1" destOrd="0" presId="urn:microsoft.com/office/officeart/2005/8/layout/bList2#3"/>
    <dgm:cxn modelId="{578FBC43-B407-4A70-8BC1-C62D0BD1893B}" srcId="{8084D3E8-80D4-47B3-B209-25AA58B07220}" destId="{0199BCCA-4405-4FF9-8FD9-29AD1CE2BC0A}" srcOrd="2" destOrd="0" parTransId="{FD581117-6D55-4DD2-B4A7-179CA9B4A3BD}" sibTransId="{66662CB7-EE1D-4C92-A674-33DF37DC7841}"/>
    <dgm:cxn modelId="{4669D8E8-D42A-4641-B412-CB11050BF8C3}" type="presOf" srcId="{67141278-9ABD-40E7-B1C2-07C0C1FBBD0C}" destId="{822A0217-2B6A-426F-A289-B56C077A1C79}" srcOrd="0" destOrd="0" presId="urn:microsoft.com/office/officeart/2005/8/layout/bList2#3"/>
    <dgm:cxn modelId="{EC3E302F-8C25-4388-B493-9B88C34EB563}" type="presOf" srcId="{4E919DC6-B3A3-4D49-AD6C-E527294E78AA}" destId="{2C7D5424-C820-4ED0-82A2-1D1DD0B1830D}" srcOrd="0" destOrd="0" presId="urn:microsoft.com/office/officeart/2005/8/layout/bList2#3"/>
    <dgm:cxn modelId="{15A020DC-915F-4EE7-AFC7-3EC321A1FDF8}" srcId="{8084D3E8-80D4-47B3-B209-25AA58B07220}" destId="{4E919DC6-B3A3-4D49-AD6C-E527294E78AA}" srcOrd="1" destOrd="0" parTransId="{8055C069-F09B-4C46-8AA1-A99BAD90FCF4}" sibTransId="{3A9E6777-84F7-4823-AE10-505DE63753C9}"/>
    <dgm:cxn modelId="{AB389CED-EC6F-4561-966A-3A55E55903F1}" srcId="{4E919DC6-B3A3-4D49-AD6C-E527294E78AA}" destId="{16527976-9372-475D-B870-6D0B6BF24884}" srcOrd="0" destOrd="0" parTransId="{C7811D7A-1BB8-4F68-8C49-BFCB52325F57}" sibTransId="{F73218C6-535C-4136-A2D1-9C3C0C0DEA11}"/>
    <dgm:cxn modelId="{A7EBF35A-784D-49EC-8442-36517DE0D509}" type="presOf" srcId="{E9D75F35-AF1D-4330-B58F-81F8C7FC85D9}" destId="{320555B1-5AF7-4ABC-A5E0-11C721EB797E}" srcOrd="0" destOrd="0" presId="urn:microsoft.com/office/officeart/2005/8/layout/bList2#3"/>
    <dgm:cxn modelId="{B68E91BD-0886-4E14-B0BB-B9ECB5B6F198}" type="presOf" srcId="{A9C32563-65D7-4C0D-8684-6B39138F3563}" destId="{1AD20055-8497-426E-B560-07EF9AF89309}" srcOrd="0" destOrd="0" presId="urn:microsoft.com/office/officeart/2005/8/layout/bList2#3"/>
    <dgm:cxn modelId="{A428DCF7-9F16-43A1-8B21-D73035415C5D}" type="presOf" srcId="{0199BCCA-4405-4FF9-8FD9-29AD1CE2BC0A}" destId="{C7BC18C3-D99D-4229-B755-054A71F23140}" srcOrd="0" destOrd="0" presId="urn:microsoft.com/office/officeart/2005/8/layout/bList2#3"/>
    <dgm:cxn modelId="{E0AF6655-0F5D-4DB5-9437-B8409816E84A}" type="presOf" srcId="{3A9E6777-84F7-4823-AE10-505DE63753C9}" destId="{97D6414C-13D6-4AA5-B69C-85DDEB8EA17F}" srcOrd="0" destOrd="0" presId="urn:microsoft.com/office/officeart/2005/8/layout/bList2#3"/>
    <dgm:cxn modelId="{2CCFDD6E-A3BF-4C8D-8810-0FCDF3ABB03D}" type="presOf" srcId="{D6125A11-A597-4305-AD37-13C9B62C1AAF}" destId="{E7F917C3-99B9-4776-9BF9-E139934BB786}" srcOrd="0" destOrd="0" presId="urn:microsoft.com/office/officeart/2005/8/layout/bList2#3"/>
    <dgm:cxn modelId="{344E5D53-0E31-4AED-8CCE-A7AAAC12C5C1}" type="presOf" srcId="{8084D3E8-80D4-47B3-B209-25AA58B07220}" destId="{5F33C4AD-8CE3-468F-B705-1DB24F0329F8}" srcOrd="0" destOrd="0" presId="urn:microsoft.com/office/officeart/2005/8/layout/bList2#3"/>
    <dgm:cxn modelId="{6FB9A3B9-8820-4ADB-B8A2-8806B0AC5A27}" type="presOf" srcId="{67141278-9ABD-40E7-B1C2-07C0C1FBBD0C}" destId="{F0654DC7-4DF0-4FD5-B674-EB8A19436B3F}" srcOrd="1" destOrd="0" presId="urn:microsoft.com/office/officeart/2005/8/layout/bList2#3"/>
    <dgm:cxn modelId="{466D4AF3-078C-44FA-86AD-8B59A8392771}" srcId="{67141278-9ABD-40E7-B1C2-07C0C1FBBD0C}" destId="{E9D75F35-AF1D-4330-B58F-81F8C7FC85D9}" srcOrd="0" destOrd="0" parTransId="{D096DC88-C21D-4C95-A7F9-DCF167149FD8}" sibTransId="{B7C81FD7-B951-45CC-B8EE-E1870270E8CA}"/>
    <dgm:cxn modelId="{F2158320-B1C0-4190-A57E-DC3020F38B87}" srcId="{0199BCCA-4405-4FF9-8FD9-29AD1CE2BC0A}" destId="{D6125A11-A597-4305-AD37-13C9B62C1AAF}" srcOrd="0" destOrd="0" parTransId="{DBFB2060-A09F-488B-A3D1-7AB71D02B801}" sibTransId="{7D7217C0-63C2-41EC-8FB9-C0321719D601}"/>
    <dgm:cxn modelId="{09F42991-4181-4F09-8093-87A86368CA6F}" type="presOf" srcId="{0199BCCA-4405-4FF9-8FD9-29AD1CE2BC0A}" destId="{D48B9183-EDBC-453F-990F-EC2B2E2FDA30}" srcOrd="1" destOrd="0" presId="urn:microsoft.com/office/officeart/2005/8/layout/bList2#3"/>
    <dgm:cxn modelId="{B7906FCB-88C5-40A6-95A5-4B7CF94ADE6B}" type="presOf" srcId="{16527976-9372-475D-B870-6D0B6BF24884}" destId="{F23A4194-660B-4034-A0D6-33873523AE14}" srcOrd="0" destOrd="0" presId="urn:microsoft.com/office/officeart/2005/8/layout/bList2#3"/>
    <dgm:cxn modelId="{620D031E-F7F6-4665-BB5A-9B939BAEEE40}" srcId="{8084D3E8-80D4-47B3-B209-25AA58B07220}" destId="{67141278-9ABD-40E7-B1C2-07C0C1FBBD0C}" srcOrd="0" destOrd="0" parTransId="{744E689F-121E-42F9-BD5E-EEEEFB5826A6}" sibTransId="{A9C32563-65D7-4C0D-8684-6B39138F3563}"/>
    <dgm:cxn modelId="{D4162C31-3DA5-4625-81D2-24D4D23AAD4E}" type="presParOf" srcId="{5F33C4AD-8CE3-468F-B705-1DB24F0329F8}" destId="{372CC986-9FCC-4338-A7FE-9DDCBBD782CD}" srcOrd="0" destOrd="0" presId="urn:microsoft.com/office/officeart/2005/8/layout/bList2#3"/>
    <dgm:cxn modelId="{B3B11064-6E9E-45FB-A382-F8991F8817E9}" type="presParOf" srcId="{372CC986-9FCC-4338-A7FE-9DDCBBD782CD}" destId="{320555B1-5AF7-4ABC-A5E0-11C721EB797E}" srcOrd="0" destOrd="0" presId="urn:microsoft.com/office/officeart/2005/8/layout/bList2#3"/>
    <dgm:cxn modelId="{4D0E9F21-1242-4D3C-92FF-B975CC7B082D}" type="presParOf" srcId="{372CC986-9FCC-4338-A7FE-9DDCBBD782CD}" destId="{822A0217-2B6A-426F-A289-B56C077A1C79}" srcOrd="1" destOrd="0" presId="urn:microsoft.com/office/officeart/2005/8/layout/bList2#3"/>
    <dgm:cxn modelId="{921D724A-93D9-4BAD-8D56-161E443C29F2}" type="presParOf" srcId="{372CC986-9FCC-4338-A7FE-9DDCBBD782CD}" destId="{F0654DC7-4DF0-4FD5-B674-EB8A19436B3F}" srcOrd="2" destOrd="0" presId="urn:microsoft.com/office/officeart/2005/8/layout/bList2#3"/>
    <dgm:cxn modelId="{6ABFD209-8ADB-437C-BA8A-F485F3F7D0CC}" type="presParOf" srcId="{372CC986-9FCC-4338-A7FE-9DDCBBD782CD}" destId="{9AB43507-E07B-4F7E-932E-3C8625F9989A}" srcOrd="3" destOrd="0" presId="urn:microsoft.com/office/officeart/2005/8/layout/bList2#3"/>
    <dgm:cxn modelId="{358EDEF6-CD00-44B9-9FE0-83C5CA23F6CD}" type="presParOf" srcId="{5F33C4AD-8CE3-468F-B705-1DB24F0329F8}" destId="{1AD20055-8497-426E-B560-07EF9AF89309}" srcOrd="1" destOrd="0" presId="urn:microsoft.com/office/officeart/2005/8/layout/bList2#3"/>
    <dgm:cxn modelId="{20764592-4560-4733-9ADD-B23E8CFC3E7A}" type="presParOf" srcId="{5F33C4AD-8CE3-468F-B705-1DB24F0329F8}" destId="{EF21ADEF-AAF6-4775-87A3-553580B05EB3}" srcOrd="2" destOrd="0" presId="urn:microsoft.com/office/officeart/2005/8/layout/bList2#3"/>
    <dgm:cxn modelId="{6C08071F-CFF7-41BC-B77F-91708EE09D73}" type="presParOf" srcId="{EF21ADEF-AAF6-4775-87A3-553580B05EB3}" destId="{F23A4194-660B-4034-A0D6-33873523AE14}" srcOrd="0" destOrd="0" presId="urn:microsoft.com/office/officeart/2005/8/layout/bList2#3"/>
    <dgm:cxn modelId="{2CF77FCC-10A8-49D9-97FB-C33CA8BC5DEB}" type="presParOf" srcId="{EF21ADEF-AAF6-4775-87A3-553580B05EB3}" destId="{2C7D5424-C820-4ED0-82A2-1D1DD0B1830D}" srcOrd="1" destOrd="0" presId="urn:microsoft.com/office/officeart/2005/8/layout/bList2#3"/>
    <dgm:cxn modelId="{C2698B22-209B-46E1-9521-9E8C2340D8C5}" type="presParOf" srcId="{EF21ADEF-AAF6-4775-87A3-553580B05EB3}" destId="{6601E390-8AB7-41CA-954C-BCA05D76F543}" srcOrd="2" destOrd="0" presId="urn:microsoft.com/office/officeart/2005/8/layout/bList2#3"/>
    <dgm:cxn modelId="{220EA2A2-E358-4423-8B9E-79AAC58C91C1}" type="presParOf" srcId="{EF21ADEF-AAF6-4775-87A3-553580B05EB3}" destId="{A7F94089-7C70-43C1-B411-C9671C5E46EC}" srcOrd="3" destOrd="0" presId="urn:microsoft.com/office/officeart/2005/8/layout/bList2#3"/>
    <dgm:cxn modelId="{6A643186-F5AF-45E6-A3F0-B56B2E6780A9}" type="presParOf" srcId="{5F33C4AD-8CE3-468F-B705-1DB24F0329F8}" destId="{97D6414C-13D6-4AA5-B69C-85DDEB8EA17F}" srcOrd="3" destOrd="0" presId="urn:microsoft.com/office/officeart/2005/8/layout/bList2#3"/>
    <dgm:cxn modelId="{8A3DD8FC-83C1-475B-8325-F7009436A5FF}" type="presParOf" srcId="{5F33C4AD-8CE3-468F-B705-1DB24F0329F8}" destId="{68E4FF2D-CCDC-4118-9805-5789A92029BA}" srcOrd="4" destOrd="0" presId="urn:microsoft.com/office/officeart/2005/8/layout/bList2#3"/>
    <dgm:cxn modelId="{A34006BD-6E2B-49C0-8193-FEA9BAAA127B}" type="presParOf" srcId="{68E4FF2D-CCDC-4118-9805-5789A92029BA}" destId="{E7F917C3-99B9-4776-9BF9-E139934BB786}" srcOrd="0" destOrd="0" presId="urn:microsoft.com/office/officeart/2005/8/layout/bList2#3"/>
    <dgm:cxn modelId="{5477DE4C-E2CF-4797-9CE6-E9796682E42A}" type="presParOf" srcId="{68E4FF2D-CCDC-4118-9805-5789A92029BA}" destId="{C7BC18C3-D99D-4229-B755-054A71F23140}" srcOrd="1" destOrd="0" presId="urn:microsoft.com/office/officeart/2005/8/layout/bList2#3"/>
    <dgm:cxn modelId="{4864CF02-A424-4B29-8344-BBA62C73982F}" type="presParOf" srcId="{68E4FF2D-CCDC-4118-9805-5789A92029BA}" destId="{D48B9183-EDBC-453F-990F-EC2B2E2FDA30}" srcOrd="2" destOrd="0" presId="urn:microsoft.com/office/officeart/2005/8/layout/bList2#3"/>
    <dgm:cxn modelId="{2AAD6B8F-8B63-4B03-96C5-DF8BE0E08F5D}" type="presParOf" srcId="{68E4FF2D-CCDC-4118-9805-5789A92029BA}" destId="{B83D40AD-D3AC-4E09-B193-4E5F4629240F}" srcOrd="3" destOrd="0" presId="urn:microsoft.com/office/officeart/2005/8/layout/bList2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84D3E8-80D4-47B3-B209-25AA58B07220}" type="doc">
      <dgm:prSet loTypeId="urn:microsoft.com/office/officeart/2005/8/layout/bList2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919DC6-B3A3-4D49-AD6C-E527294E78AA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600" b="1" i="1" dirty="0" smtClean="0"/>
            <a:t>Бесплатность</a:t>
          </a:r>
          <a:endParaRPr lang="ru-RU" sz="1600" b="1" i="1" dirty="0"/>
        </a:p>
      </dgm:t>
    </dgm:pt>
    <dgm:pt modelId="{8055C069-F09B-4C46-8AA1-A99BAD90FCF4}" type="parTrans" cxnId="{15A020DC-915F-4EE7-AFC7-3EC321A1FDF8}">
      <dgm:prSet/>
      <dgm:spPr/>
      <dgm:t>
        <a:bodyPr/>
        <a:lstStyle/>
        <a:p>
          <a:endParaRPr lang="ru-RU"/>
        </a:p>
      </dgm:t>
    </dgm:pt>
    <dgm:pt modelId="{3A9E6777-84F7-4823-AE10-505DE63753C9}" type="sibTrans" cxnId="{15A020DC-915F-4EE7-AFC7-3EC321A1FDF8}">
      <dgm:prSet/>
      <dgm:spPr/>
      <dgm:t>
        <a:bodyPr/>
        <a:lstStyle/>
        <a:p>
          <a:endParaRPr lang="ru-RU"/>
        </a:p>
      </dgm:t>
    </dgm:pt>
    <dgm:pt modelId="{16527976-9372-475D-B870-6D0B6BF24884}">
      <dgm:prSet phldrT="[Текст]"/>
      <dgm:spPr>
        <a:ln>
          <a:solidFill>
            <a:srgbClr val="FFCC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Помощь всегда предоставляется бесплатно</a:t>
          </a:r>
          <a:endParaRPr lang="ru-RU" dirty="0">
            <a:solidFill>
              <a:srgbClr val="000066"/>
            </a:solidFill>
          </a:endParaRPr>
        </a:p>
      </dgm:t>
    </dgm:pt>
    <dgm:pt modelId="{C7811D7A-1BB8-4F68-8C49-BFCB52325F57}" type="parTrans" cxnId="{AB389CED-EC6F-4561-966A-3A55E55903F1}">
      <dgm:prSet/>
      <dgm:spPr/>
      <dgm:t>
        <a:bodyPr/>
        <a:lstStyle/>
        <a:p>
          <a:endParaRPr lang="ru-RU"/>
        </a:p>
      </dgm:t>
    </dgm:pt>
    <dgm:pt modelId="{F73218C6-535C-4136-A2D1-9C3C0C0DEA11}" type="sibTrans" cxnId="{AB389CED-EC6F-4561-966A-3A55E55903F1}">
      <dgm:prSet/>
      <dgm:spPr/>
      <dgm:t>
        <a:bodyPr/>
        <a:lstStyle/>
        <a:p>
          <a:endParaRPr lang="ru-RU"/>
        </a:p>
      </dgm:t>
    </dgm:pt>
    <dgm:pt modelId="{0199BCCA-4405-4FF9-8FD9-29AD1CE2BC0A}">
      <dgm:prSet phldrT="[Текст]" custT="1"/>
      <dgm:spPr>
        <a:solidFill>
          <a:srgbClr val="FFC000"/>
        </a:solidFill>
        <a:ln>
          <a:solidFill>
            <a:srgbClr val="FFC000"/>
          </a:solidFill>
        </a:ln>
      </dgm:spPr>
      <dgm:t>
        <a:bodyPr/>
        <a:lstStyle/>
        <a:p>
          <a:endParaRPr lang="ru-RU" sz="1600" b="1" i="1" dirty="0" smtClean="0"/>
        </a:p>
        <a:p>
          <a:r>
            <a:rPr lang="ru-RU" sz="1600" b="1" i="1" dirty="0" smtClean="0"/>
            <a:t>Безопасность</a:t>
          </a:r>
          <a:r>
            <a:rPr lang="ru-RU" sz="2400" b="1" i="1" dirty="0" smtClean="0"/>
            <a:t/>
          </a:r>
          <a:br>
            <a:rPr lang="ru-RU" sz="2400" b="1" i="1" dirty="0" smtClean="0"/>
          </a:br>
          <a:endParaRPr lang="ru-RU" sz="2400" b="1" i="1" dirty="0"/>
        </a:p>
      </dgm:t>
    </dgm:pt>
    <dgm:pt modelId="{FD581117-6D55-4DD2-B4A7-179CA9B4A3BD}" type="parTrans" cxnId="{578FBC43-B407-4A70-8BC1-C62D0BD1893B}">
      <dgm:prSet/>
      <dgm:spPr/>
      <dgm:t>
        <a:bodyPr/>
        <a:lstStyle/>
        <a:p>
          <a:endParaRPr lang="ru-RU"/>
        </a:p>
      </dgm:t>
    </dgm:pt>
    <dgm:pt modelId="{66662CB7-EE1D-4C92-A674-33DF37DC7841}" type="sibTrans" cxnId="{578FBC43-B407-4A70-8BC1-C62D0BD1893B}">
      <dgm:prSet/>
      <dgm:spPr/>
      <dgm:t>
        <a:bodyPr/>
        <a:lstStyle/>
        <a:p>
          <a:endParaRPr lang="ru-RU"/>
        </a:p>
      </dgm:t>
    </dgm:pt>
    <dgm:pt modelId="{D6125A11-A597-4305-AD37-13C9B62C1AAF}">
      <dgm:prSet phldrT="[Текст]"/>
      <dgm:spPr>
        <a:ln>
          <a:solidFill>
            <a:srgbClr val="FFCC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Звонок на Телефон доверия не является жалобой или доносом на родителей, учителей, друзей.</a:t>
          </a:r>
          <a:endParaRPr lang="ru-RU" dirty="0">
            <a:solidFill>
              <a:srgbClr val="000066"/>
            </a:solidFill>
          </a:endParaRPr>
        </a:p>
      </dgm:t>
    </dgm:pt>
    <dgm:pt modelId="{DBFB2060-A09F-488B-A3D1-7AB71D02B801}" type="parTrans" cxnId="{F2158320-B1C0-4190-A57E-DC3020F38B87}">
      <dgm:prSet/>
      <dgm:spPr/>
      <dgm:t>
        <a:bodyPr/>
        <a:lstStyle/>
        <a:p>
          <a:endParaRPr lang="ru-RU"/>
        </a:p>
      </dgm:t>
    </dgm:pt>
    <dgm:pt modelId="{7D7217C0-63C2-41EC-8FB9-C0321719D601}" type="sibTrans" cxnId="{F2158320-B1C0-4190-A57E-DC3020F38B87}">
      <dgm:prSet/>
      <dgm:spPr/>
      <dgm:t>
        <a:bodyPr/>
        <a:lstStyle/>
        <a:p>
          <a:endParaRPr lang="ru-RU"/>
        </a:p>
      </dgm:t>
    </dgm:pt>
    <dgm:pt modelId="{06D4A49A-9397-40A8-8F0C-D9DF2716E634}">
      <dgm:prSet/>
      <dgm:spPr>
        <a:ln>
          <a:solidFill>
            <a:srgbClr val="FFCC00"/>
          </a:solidFill>
        </a:ln>
      </dgm:spPr>
      <dgm:t>
        <a:bodyPr/>
        <a:lstStyle/>
        <a:p>
          <a:r>
            <a:rPr lang="ru-RU" dirty="0" smtClean="0">
              <a:solidFill>
                <a:srgbClr val="000066"/>
              </a:solidFill>
            </a:rPr>
            <a:t>В результате этого звонка никто из окружения звонившего не пострадает</a:t>
          </a:r>
          <a:endParaRPr lang="ru-RU" dirty="0">
            <a:solidFill>
              <a:srgbClr val="000066"/>
            </a:solidFill>
          </a:endParaRPr>
        </a:p>
      </dgm:t>
    </dgm:pt>
    <dgm:pt modelId="{93C3A6C0-143A-4BCD-9506-EE43FAF57E2B}" type="parTrans" cxnId="{5C0D0516-6F55-47C1-96BF-A0A1E9C5BDCA}">
      <dgm:prSet/>
      <dgm:spPr/>
      <dgm:t>
        <a:bodyPr/>
        <a:lstStyle/>
        <a:p>
          <a:endParaRPr lang="ru-RU"/>
        </a:p>
      </dgm:t>
    </dgm:pt>
    <dgm:pt modelId="{E4026D23-3618-4121-B3C1-C6A6E04594E1}" type="sibTrans" cxnId="{5C0D0516-6F55-47C1-96BF-A0A1E9C5BDCA}">
      <dgm:prSet/>
      <dgm:spPr/>
      <dgm:t>
        <a:bodyPr/>
        <a:lstStyle/>
        <a:p>
          <a:endParaRPr lang="ru-RU"/>
        </a:p>
      </dgm:t>
    </dgm:pt>
    <dgm:pt modelId="{5F33C4AD-8CE3-468F-B705-1DB24F0329F8}" type="pres">
      <dgm:prSet presAssocID="{8084D3E8-80D4-47B3-B209-25AA58B07220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21ADEF-AAF6-4775-87A3-553580B05EB3}" type="pres">
      <dgm:prSet presAssocID="{4E919DC6-B3A3-4D49-AD6C-E527294E78AA}" presName="compNode" presStyleCnt="0"/>
      <dgm:spPr/>
    </dgm:pt>
    <dgm:pt modelId="{F23A4194-660B-4034-A0D6-33873523AE14}" type="pres">
      <dgm:prSet presAssocID="{4E919DC6-B3A3-4D49-AD6C-E527294E78AA}" presName="childRec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7D5424-C820-4ED0-82A2-1D1DD0B1830D}" type="pres">
      <dgm:prSet presAssocID="{4E919DC6-B3A3-4D49-AD6C-E527294E78A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01E390-8AB7-41CA-954C-BCA05D76F543}" type="pres">
      <dgm:prSet presAssocID="{4E919DC6-B3A3-4D49-AD6C-E527294E78AA}" presName="parentRect" presStyleLbl="alignNode1" presStyleIdx="0" presStyleCnt="2"/>
      <dgm:spPr/>
      <dgm:t>
        <a:bodyPr/>
        <a:lstStyle/>
        <a:p>
          <a:endParaRPr lang="ru-RU"/>
        </a:p>
      </dgm:t>
    </dgm:pt>
    <dgm:pt modelId="{A7F94089-7C70-43C1-B411-C9671C5E46EC}" type="pres">
      <dgm:prSet presAssocID="{4E919DC6-B3A3-4D49-AD6C-E527294E78AA}" presName="adorn" presStyleLbl="fgAccFollowNode1" presStyleIdx="0" presStyleCnt="2" custLinFactNeighborX="9535" custLinFactNeighborY="-63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97D6414C-13D6-4AA5-B69C-85DDEB8EA17F}" type="pres">
      <dgm:prSet presAssocID="{3A9E6777-84F7-4823-AE10-505DE63753C9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8E4FF2D-CCDC-4118-9805-5789A92029BA}" type="pres">
      <dgm:prSet presAssocID="{0199BCCA-4405-4FF9-8FD9-29AD1CE2BC0A}" presName="compNode" presStyleCnt="0"/>
      <dgm:spPr/>
    </dgm:pt>
    <dgm:pt modelId="{E7F917C3-99B9-4776-9BF9-E139934BB786}" type="pres">
      <dgm:prSet presAssocID="{0199BCCA-4405-4FF9-8FD9-29AD1CE2BC0A}" presName="childRec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BC18C3-D99D-4229-B755-054A71F23140}" type="pres">
      <dgm:prSet presAssocID="{0199BCCA-4405-4FF9-8FD9-29AD1CE2BC0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B9183-EDBC-453F-990F-EC2B2E2FDA30}" type="pres">
      <dgm:prSet presAssocID="{0199BCCA-4405-4FF9-8FD9-29AD1CE2BC0A}" presName="parentRect" presStyleLbl="alignNode1" presStyleIdx="1" presStyleCnt="2"/>
      <dgm:spPr/>
      <dgm:t>
        <a:bodyPr/>
        <a:lstStyle/>
        <a:p>
          <a:endParaRPr lang="ru-RU"/>
        </a:p>
      </dgm:t>
    </dgm:pt>
    <dgm:pt modelId="{B83D40AD-D3AC-4E09-B193-4E5F4629240F}" type="pres">
      <dgm:prSet presAssocID="{0199BCCA-4405-4FF9-8FD9-29AD1CE2BC0A}" presName="adorn" presStyleLbl="fgAccFollowNod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</dgm:ptLst>
  <dgm:cxnLst>
    <dgm:cxn modelId="{C46C7AAC-F657-4570-B984-7F5B3E46A256}" type="presOf" srcId="{3A9E6777-84F7-4823-AE10-505DE63753C9}" destId="{97D6414C-13D6-4AA5-B69C-85DDEB8EA17F}" srcOrd="0" destOrd="0" presId="urn:microsoft.com/office/officeart/2005/8/layout/bList2#4"/>
    <dgm:cxn modelId="{578FBC43-B407-4A70-8BC1-C62D0BD1893B}" srcId="{8084D3E8-80D4-47B3-B209-25AA58B07220}" destId="{0199BCCA-4405-4FF9-8FD9-29AD1CE2BC0A}" srcOrd="1" destOrd="0" parTransId="{FD581117-6D55-4DD2-B4A7-179CA9B4A3BD}" sibTransId="{66662CB7-EE1D-4C92-A674-33DF37DC7841}"/>
    <dgm:cxn modelId="{1ABDCF95-E1AC-4185-AF00-A36DB8C23136}" type="presOf" srcId="{0199BCCA-4405-4FF9-8FD9-29AD1CE2BC0A}" destId="{C7BC18C3-D99D-4229-B755-054A71F23140}" srcOrd="0" destOrd="0" presId="urn:microsoft.com/office/officeart/2005/8/layout/bList2#4"/>
    <dgm:cxn modelId="{9C36D0EA-F037-438F-B57C-5E0767F4443D}" type="presOf" srcId="{06D4A49A-9397-40A8-8F0C-D9DF2716E634}" destId="{E7F917C3-99B9-4776-9BF9-E139934BB786}" srcOrd="0" destOrd="1" presId="urn:microsoft.com/office/officeart/2005/8/layout/bList2#4"/>
    <dgm:cxn modelId="{D723C179-C9E2-4E7E-B191-654388A61EC1}" type="presOf" srcId="{4E919DC6-B3A3-4D49-AD6C-E527294E78AA}" destId="{2C7D5424-C820-4ED0-82A2-1D1DD0B1830D}" srcOrd="0" destOrd="0" presId="urn:microsoft.com/office/officeart/2005/8/layout/bList2#4"/>
    <dgm:cxn modelId="{FA54A4E4-D165-4882-A6C6-75552A314590}" type="presOf" srcId="{8084D3E8-80D4-47B3-B209-25AA58B07220}" destId="{5F33C4AD-8CE3-468F-B705-1DB24F0329F8}" srcOrd="0" destOrd="0" presId="urn:microsoft.com/office/officeart/2005/8/layout/bList2#4"/>
    <dgm:cxn modelId="{15A020DC-915F-4EE7-AFC7-3EC321A1FDF8}" srcId="{8084D3E8-80D4-47B3-B209-25AA58B07220}" destId="{4E919DC6-B3A3-4D49-AD6C-E527294E78AA}" srcOrd="0" destOrd="0" parTransId="{8055C069-F09B-4C46-8AA1-A99BAD90FCF4}" sibTransId="{3A9E6777-84F7-4823-AE10-505DE63753C9}"/>
    <dgm:cxn modelId="{AB389CED-EC6F-4561-966A-3A55E55903F1}" srcId="{4E919DC6-B3A3-4D49-AD6C-E527294E78AA}" destId="{16527976-9372-475D-B870-6D0B6BF24884}" srcOrd="0" destOrd="0" parTransId="{C7811D7A-1BB8-4F68-8C49-BFCB52325F57}" sibTransId="{F73218C6-535C-4136-A2D1-9C3C0C0DEA11}"/>
    <dgm:cxn modelId="{F2158320-B1C0-4190-A57E-DC3020F38B87}" srcId="{0199BCCA-4405-4FF9-8FD9-29AD1CE2BC0A}" destId="{D6125A11-A597-4305-AD37-13C9B62C1AAF}" srcOrd="0" destOrd="0" parTransId="{DBFB2060-A09F-488B-A3D1-7AB71D02B801}" sibTransId="{7D7217C0-63C2-41EC-8FB9-C0321719D601}"/>
    <dgm:cxn modelId="{5C0D0516-6F55-47C1-96BF-A0A1E9C5BDCA}" srcId="{0199BCCA-4405-4FF9-8FD9-29AD1CE2BC0A}" destId="{06D4A49A-9397-40A8-8F0C-D9DF2716E634}" srcOrd="1" destOrd="0" parTransId="{93C3A6C0-143A-4BCD-9506-EE43FAF57E2B}" sibTransId="{E4026D23-3618-4121-B3C1-C6A6E04594E1}"/>
    <dgm:cxn modelId="{679FA80D-763F-4CC9-A806-EF2189060B85}" type="presOf" srcId="{0199BCCA-4405-4FF9-8FD9-29AD1CE2BC0A}" destId="{D48B9183-EDBC-453F-990F-EC2B2E2FDA30}" srcOrd="1" destOrd="0" presId="urn:microsoft.com/office/officeart/2005/8/layout/bList2#4"/>
    <dgm:cxn modelId="{F26A934D-6F62-4FED-98C3-0FA98EA72FA4}" type="presOf" srcId="{16527976-9372-475D-B870-6D0B6BF24884}" destId="{F23A4194-660B-4034-A0D6-33873523AE14}" srcOrd="0" destOrd="0" presId="urn:microsoft.com/office/officeart/2005/8/layout/bList2#4"/>
    <dgm:cxn modelId="{EA027928-49A0-4B8A-BB29-EB7F1DD73B65}" type="presOf" srcId="{4E919DC6-B3A3-4D49-AD6C-E527294E78AA}" destId="{6601E390-8AB7-41CA-954C-BCA05D76F543}" srcOrd="1" destOrd="0" presId="urn:microsoft.com/office/officeart/2005/8/layout/bList2#4"/>
    <dgm:cxn modelId="{41771EBA-16AC-44F6-86B6-56CF431E87D8}" type="presOf" srcId="{D6125A11-A597-4305-AD37-13C9B62C1AAF}" destId="{E7F917C3-99B9-4776-9BF9-E139934BB786}" srcOrd="0" destOrd="0" presId="urn:microsoft.com/office/officeart/2005/8/layout/bList2#4"/>
    <dgm:cxn modelId="{CBF30333-6480-4EF1-AA4E-A6BF70D0C05D}" type="presParOf" srcId="{5F33C4AD-8CE3-468F-B705-1DB24F0329F8}" destId="{EF21ADEF-AAF6-4775-87A3-553580B05EB3}" srcOrd="0" destOrd="0" presId="urn:microsoft.com/office/officeart/2005/8/layout/bList2#4"/>
    <dgm:cxn modelId="{3C8E04AE-2898-4910-8AB8-7C56CD36217D}" type="presParOf" srcId="{EF21ADEF-AAF6-4775-87A3-553580B05EB3}" destId="{F23A4194-660B-4034-A0D6-33873523AE14}" srcOrd="0" destOrd="0" presId="urn:microsoft.com/office/officeart/2005/8/layout/bList2#4"/>
    <dgm:cxn modelId="{43A02599-4F35-4E4B-BC70-29620E99B098}" type="presParOf" srcId="{EF21ADEF-AAF6-4775-87A3-553580B05EB3}" destId="{2C7D5424-C820-4ED0-82A2-1D1DD0B1830D}" srcOrd="1" destOrd="0" presId="urn:microsoft.com/office/officeart/2005/8/layout/bList2#4"/>
    <dgm:cxn modelId="{EEBA86A7-EB03-488B-A0D0-CB69A7C83356}" type="presParOf" srcId="{EF21ADEF-AAF6-4775-87A3-553580B05EB3}" destId="{6601E390-8AB7-41CA-954C-BCA05D76F543}" srcOrd="2" destOrd="0" presId="urn:microsoft.com/office/officeart/2005/8/layout/bList2#4"/>
    <dgm:cxn modelId="{79EFDC65-E1EF-43F3-86BE-C824AC86CA39}" type="presParOf" srcId="{EF21ADEF-AAF6-4775-87A3-553580B05EB3}" destId="{A7F94089-7C70-43C1-B411-C9671C5E46EC}" srcOrd="3" destOrd="0" presId="urn:microsoft.com/office/officeart/2005/8/layout/bList2#4"/>
    <dgm:cxn modelId="{EE71EF0D-81BE-4FD2-977E-EE56FF49EBE9}" type="presParOf" srcId="{5F33C4AD-8CE3-468F-B705-1DB24F0329F8}" destId="{97D6414C-13D6-4AA5-B69C-85DDEB8EA17F}" srcOrd="1" destOrd="0" presId="urn:microsoft.com/office/officeart/2005/8/layout/bList2#4"/>
    <dgm:cxn modelId="{975DDFEF-FF76-4A4F-B315-2C72A610D617}" type="presParOf" srcId="{5F33C4AD-8CE3-468F-B705-1DB24F0329F8}" destId="{68E4FF2D-CCDC-4118-9805-5789A92029BA}" srcOrd="2" destOrd="0" presId="urn:microsoft.com/office/officeart/2005/8/layout/bList2#4"/>
    <dgm:cxn modelId="{2122DFC6-C893-47B7-9E07-4E40A2135D7D}" type="presParOf" srcId="{68E4FF2D-CCDC-4118-9805-5789A92029BA}" destId="{E7F917C3-99B9-4776-9BF9-E139934BB786}" srcOrd="0" destOrd="0" presId="urn:microsoft.com/office/officeart/2005/8/layout/bList2#4"/>
    <dgm:cxn modelId="{DE6E2819-2234-41E1-9227-8F97AE694475}" type="presParOf" srcId="{68E4FF2D-CCDC-4118-9805-5789A92029BA}" destId="{C7BC18C3-D99D-4229-B755-054A71F23140}" srcOrd="1" destOrd="0" presId="urn:microsoft.com/office/officeart/2005/8/layout/bList2#4"/>
    <dgm:cxn modelId="{9F501253-47CB-4C75-A64C-87385BCF67A2}" type="presParOf" srcId="{68E4FF2D-CCDC-4118-9805-5789A92029BA}" destId="{D48B9183-EDBC-453F-990F-EC2B2E2FDA30}" srcOrd="2" destOrd="0" presId="urn:microsoft.com/office/officeart/2005/8/layout/bList2#4"/>
    <dgm:cxn modelId="{BC9FEF93-893A-4119-BCFE-5726D5BD5A91}" type="presParOf" srcId="{68E4FF2D-CCDC-4118-9805-5789A92029BA}" destId="{B83D40AD-D3AC-4E09-B193-4E5F4629240F}" srcOrd="3" destOrd="0" presId="urn:microsoft.com/office/officeart/2005/8/layout/bList2#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555B1-5AF7-4ABC-A5E0-11C721EB797E}">
      <dsp:nvSpPr>
        <dsp:cNvPr id="0" name=""/>
        <dsp:cNvSpPr/>
      </dsp:nvSpPr>
      <dsp:spPr>
        <a:xfrm>
          <a:off x="5937" y="1157556"/>
          <a:ext cx="2564512" cy="191435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0066"/>
              </a:solidFill>
            </a:rPr>
            <a:t>На телефонах доверия работают профессиональные психологи,  прошедшие специальное обучение. </a:t>
          </a:r>
          <a:endParaRPr lang="ru-RU" sz="1800" kern="1200" dirty="0">
            <a:solidFill>
              <a:srgbClr val="000066"/>
            </a:solidFill>
          </a:endParaRPr>
        </a:p>
      </dsp:txBody>
      <dsp:txXfrm>
        <a:off x="50793" y="1202412"/>
        <a:ext cx="2474800" cy="1869498"/>
      </dsp:txXfrm>
    </dsp:sp>
    <dsp:sp modelId="{F0654DC7-4DF0-4FD5-B674-EB8A19436B3F}">
      <dsp:nvSpPr>
        <dsp:cNvPr id="0" name=""/>
        <dsp:cNvSpPr/>
      </dsp:nvSpPr>
      <dsp:spPr>
        <a:xfrm>
          <a:off x="5937" y="3071910"/>
          <a:ext cx="2564512" cy="82317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Профессионализм</a:t>
          </a:r>
          <a:endParaRPr lang="ru-RU" sz="1600" b="1" i="1" kern="1200" dirty="0"/>
        </a:p>
      </dsp:txBody>
      <dsp:txXfrm>
        <a:off x="5937" y="3071910"/>
        <a:ext cx="1805995" cy="823172"/>
      </dsp:txXfrm>
    </dsp:sp>
    <dsp:sp modelId="{9AB43507-E07B-4F7E-932E-3C8625F9989A}">
      <dsp:nvSpPr>
        <dsp:cNvPr id="0" name=""/>
        <dsp:cNvSpPr/>
      </dsp:nvSpPr>
      <dsp:spPr>
        <a:xfrm>
          <a:off x="1884478" y="3202664"/>
          <a:ext cx="897579" cy="8975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3A4194-660B-4034-A0D6-33873523AE14}">
      <dsp:nvSpPr>
        <dsp:cNvPr id="0" name=""/>
        <dsp:cNvSpPr/>
      </dsp:nvSpPr>
      <dsp:spPr>
        <a:xfrm>
          <a:off x="3004427" y="1157556"/>
          <a:ext cx="2564512" cy="191435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0066"/>
              </a:solidFill>
            </a:rPr>
            <a:t>Тот, кто обращается за помощью, может сохранить свое имя в тайне. О содержании разговора будет знать только звонящий и консультант. </a:t>
          </a:r>
          <a:endParaRPr lang="ru-RU" sz="1800" kern="1200" dirty="0">
            <a:solidFill>
              <a:srgbClr val="000066"/>
            </a:solidFill>
          </a:endParaRPr>
        </a:p>
      </dsp:txBody>
      <dsp:txXfrm>
        <a:off x="3049283" y="1202412"/>
        <a:ext cx="2474800" cy="1869498"/>
      </dsp:txXfrm>
    </dsp:sp>
    <dsp:sp modelId="{6601E390-8AB7-41CA-954C-BCA05D76F543}">
      <dsp:nvSpPr>
        <dsp:cNvPr id="0" name=""/>
        <dsp:cNvSpPr/>
      </dsp:nvSpPr>
      <dsp:spPr>
        <a:xfrm>
          <a:off x="3004427" y="3071910"/>
          <a:ext cx="2564512" cy="82317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Анонимность и </a:t>
          </a:r>
          <a:r>
            <a:rPr lang="ru-RU" sz="1600" b="1" i="1" kern="1200" dirty="0" err="1" smtClean="0"/>
            <a:t>конфиденциаль-ность</a:t>
          </a:r>
          <a:endParaRPr lang="ru-RU" sz="1600" b="1" i="1" kern="1200" dirty="0"/>
        </a:p>
      </dsp:txBody>
      <dsp:txXfrm>
        <a:off x="3004427" y="3071910"/>
        <a:ext cx="1805995" cy="823172"/>
      </dsp:txXfrm>
    </dsp:sp>
    <dsp:sp modelId="{A7F94089-7C70-43C1-B411-C9671C5E46EC}">
      <dsp:nvSpPr>
        <dsp:cNvPr id="0" name=""/>
        <dsp:cNvSpPr/>
      </dsp:nvSpPr>
      <dsp:spPr>
        <a:xfrm>
          <a:off x="4968552" y="3196955"/>
          <a:ext cx="897579" cy="89757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F917C3-99B9-4776-9BF9-E139934BB786}">
      <dsp:nvSpPr>
        <dsp:cNvPr id="0" name=""/>
        <dsp:cNvSpPr/>
      </dsp:nvSpPr>
      <dsp:spPr>
        <a:xfrm>
          <a:off x="6002917" y="1157556"/>
          <a:ext cx="2564512" cy="191435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0066"/>
              </a:solidFill>
            </a:rPr>
            <a:t>Помощь оказывается ежедневно и во многих регионах - круглосуточно</a:t>
          </a:r>
          <a:endParaRPr lang="ru-RU" sz="1800" kern="1200" dirty="0">
            <a:solidFill>
              <a:srgbClr val="000066"/>
            </a:solidFill>
          </a:endParaRPr>
        </a:p>
      </dsp:txBody>
      <dsp:txXfrm>
        <a:off x="6047773" y="1202412"/>
        <a:ext cx="2474800" cy="1869498"/>
      </dsp:txXfrm>
    </dsp:sp>
    <dsp:sp modelId="{D48B9183-EDBC-453F-990F-EC2B2E2FDA30}">
      <dsp:nvSpPr>
        <dsp:cNvPr id="0" name=""/>
        <dsp:cNvSpPr/>
      </dsp:nvSpPr>
      <dsp:spPr>
        <a:xfrm>
          <a:off x="6002917" y="3071910"/>
          <a:ext cx="2564512" cy="823172"/>
        </a:xfrm>
        <a:prstGeom prst="rect">
          <a:avLst/>
        </a:prstGeom>
        <a:solidFill>
          <a:srgbClr val="FFC000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i="1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Доступность</a:t>
          </a:r>
          <a:r>
            <a:rPr lang="ru-RU" sz="2400" b="1" i="1" kern="1200" dirty="0" smtClean="0"/>
            <a:t/>
          </a:r>
          <a:br>
            <a:rPr lang="ru-RU" sz="2400" b="1" i="1" kern="1200" dirty="0" smtClean="0"/>
          </a:br>
          <a:endParaRPr lang="ru-RU" sz="2400" b="1" i="1" kern="1200" dirty="0"/>
        </a:p>
      </dsp:txBody>
      <dsp:txXfrm>
        <a:off x="6002917" y="3071910"/>
        <a:ext cx="1805995" cy="823172"/>
      </dsp:txXfrm>
    </dsp:sp>
    <dsp:sp modelId="{B83D40AD-D3AC-4E09-B193-4E5F4629240F}">
      <dsp:nvSpPr>
        <dsp:cNvPr id="0" name=""/>
        <dsp:cNvSpPr/>
      </dsp:nvSpPr>
      <dsp:spPr>
        <a:xfrm>
          <a:off x="7881458" y="3202664"/>
          <a:ext cx="897579" cy="89757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A4194-660B-4034-A0D6-33873523AE14}">
      <dsp:nvSpPr>
        <dsp:cNvPr id="0" name=""/>
        <dsp:cNvSpPr/>
      </dsp:nvSpPr>
      <dsp:spPr>
        <a:xfrm>
          <a:off x="3605" y="298046"/>
          <a:ext cx="3898217" cy="290993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87630" rIns="29210" bIns="2921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solidFill>
                <a:srgbClr val="000066"/>
              </a:solidFill>
            </a:rPr>
            <a:t>Помощь всегда предоставляется бесплатно</a:t>
          </a:r>
          <a:endParaRPr lang="ru-RU" sz="2300" kern="1200" dirty="0">
            <a:solidFill>
              <a:srgbClr val="000066"/>
            </a:solidFill>
          </a:endParaRPr>
        </a:p>
      </dsp:txBody>
      <dsp:txXfrm>
        <a:off x="71788" y="366229"/>
        <a:ext cx="3761851" cy="2841754"/>
      </dsp:txXfrm>
    </dsp:sp>
    <dsp:sp modelId="{6601E390-8AB7-41CA-954C-BCA05D76F543}">
      <dsp:nvSpPr>
        <dsp:cNvPr id="0" name=""/>
        <dsp:cNvSpPr/>
      </dsp:nvSpPr>
      <dsp:spPr>
        <a:xfrm>
          <a:off x="3605" y="3207983"/>
          <a:ext cx="3898217" cy="1251273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Бесплатность</a:t>
          </a:r>
          <a:endParaRPr lang="ru-RU" sz="1600" b="1" i="1" kern="1200" dirty="0"/>
        </a:p>
      </dsp:txBody>
      <dsp:txXfrm>
        <a:off x="3605" y="3207983"/>
        <a:ext cx="2745223" cy="1251273"/>
      </dsp:txXfrm>
    </dsp:sp>
    <dsp:sp modelId="{A7F94089-7C70-43C1-B411-C9671C5E46EC}">
      <dsp:nvSpPr>
        <dsp:cNvPr id="0" name=""/>
        <dsp:cNvSpPr/>
      </dsp:nvSpPr>
      <dsp:spPr>
        <a:xfrm>
          <a:off x="2989197" y="3398059"/>
          <a:ext cx="1364376" cy="13643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F917C3-99B9-4776-9BF9-E139934BB786}">
      <dsp:nvSpPr>
        <dsp:cNvPr id="0" name=""/>
        <dsp:cNvSpPr/>
      </dsp:nvSpPr>
      <dsp:spPr>
        <a:xfrm>
          <a:off x="4561495" y="298046"/>
          <a:ext cx="3898217" cy="290993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C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87630" rIns="29210" bIns="2921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solidFill>
                <a:srgbClr val="000066"/>
              </a:solidFill>
            </a:rPr>
            <a:t>Звонок на Телефон доверия не является жалобой или доносом на родителей, учителей, друзей.</a:t>
          </a:r>
          <a:endParaRPr lang="ru-RU" sz="2300" kern="1200" dirty="0">
            <a:solidFill>
              <a:srgbClr val="000066"/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solidFill>
                <a:srgbClr val="000066"/>
              </a:solidFill>
            </a:rPr>
            <a:t>В результате этого звонка никто из окружения звонившего не пострадает</a:t>
          </a:r>
          <a:endParaRPr lang="ru-RU" sz="2300" kern="1200" dirty="0">
            <a:solidFill>
              <a:srgbClr val="000066"/>
            </a:solidFill>
          </a:endParaRPr>
        </a:p>
      </dsp:txBody>
      <dsp:txXfrm>
        <a:off x="4629678" y="366229"/>
        <a:ext cx="3761851" cy="2841754"/>
      </dsp:txXfrm>
    </dsp:sp>
    <dsp:sp modelId="{D48B9183-EDBC-453F-990F-EC2B2E2FDA30}">
      <dsp:nvSpPr>
        <dsp:cNvPr id="0" name=""/>
        <dsp:cNvSpPr/>
      </dsp:nvSpPr>
      <dsp:spPr>
        <a:xfrm>
          <a:off x="4561495" y="3207983"/>
          <a:ext cx="3898217" cy="1251273"/>
        </a:xfrm>
        <a:prstGeom prst="rect">
          <a:avLst/>
        </a:prstGeom>
        <a:solidFill>
          <a:srgbClr val="FFC000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0" rIns="203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i="1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/>
            <a:t>Безопасность</a:t>
          </a:r>
          <a:r>
            <a:rPr lang="ru-RU" sz="2400" b="1" i="1" kern="1200" dirty="0" smtClean="0"/>
            <a:t/>
          </a:r>
          <a:br>
            <a:rPr lang="ru-RU" sz="2400" b="1" i="1" kern="1200" dirty="0" smtClean="0"/>
          </a:br>
          <a:endParaRPr lang="ru-RU" sz="2400" b="1" i="1" kern="1200" dirty="0"/>
        </a:p>
      </dsp:txBody>
      <dsp:txXfrm>
        <a:off x="4561495" y="3207983"/>
        <a:ext cx="2745223" cy="1251273"/>
      </dsp:txXfrm>
    </dsp:sp>
    <dsp:sp modelId="{B83D40AD-D3AC-4E09-B193-4E5F4629240F}">
      <dsp:nvSpPr>
        <dsp:cNvPr id="0" name=""/>
        <dsp:cNvSpPr/>
      </dsp:nvSpPr>
      <dsp:spPr>
        <a:xfrm>
          <a:off x="7416994" y="3406737"/>
          <a:ext cx="1364376" cy="13643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#3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#4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3B290-B36E-44F1-AC66-133897E914F8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593A6-9DD2-4136-8CC5-BA575BC044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952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Наталья\Desktop\телефон доверия\картинки\i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293096"/>
            <a:ext cx="2766255" cy="235706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772816"/>
            <a:ext cx="7560840" cy="280831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dirty="0" smtClean="0">
              <a:solidFill>
                <a:srgbClr val="000066"/>
              </a:solidFill>
            </a:endParaRPr>
          </a:p>
          <a:p>
            <a:pPr algn="ctr">
              <a:buNone/>
            </a:pPr>
            <a:r>
              <a:rPr lang="ru-RU" sz="7700" dirty="0" smtClean="0">
                <a:solidFill>
                  <a:srgbClr val="000066"/>
                </a:solidFill>
                <a:latin typeface="Segoe UI Semibold" pitchFamily="34" charset="0"/>
              </a:rPr>
              <a:t>«Время доверять!»</a:t>
            </a:r>
            <a:endParaRPr lang="ru-RU" sz="7700" dirty="0">
              <a:solidFill>
                <a:srgbClr val="000066"/>
              </a:solidFill>
              <a:latin typeface="Segoe UI Semi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1700808"/>
            <a:ext cx="5904656" cy="48965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solidFill>
                  <a:srgbClr val="000066"/>
                </a:solidFill>
                <a:latin typeface="+mn-lt"/>
              </a:rPr>
              <a:t>В сентябре 2010 года </a:t>
            </a:r>
            <a:br>
              <a:rPr lang="ru-RU" sz="3600" dirty="0" smtClean="0">
                <a:solidFill>
                  <a:srgbClr val="000066"/>
                </a:solidFill>
                <a:latin typeface="+mn-lt"/>
              </a:rPr>
            </a:br>
            <a:r>
              <a:rPr lang="ru-RU" sz="3600" dirty="0" smtClean="0">
                <a:solidFill>
                  <a:srgbClr val="000066"/>
                </a:solidFill>
                <a:latin typeface="+mn-lt"/>
              </a:rPr>
              <a:t>Фондом поддержки детей, находящихся в трудной жизненной ситуации </a:t>
            </a:r>
            <a:br>
              <a:rPr lang="ru-RU" sz="3600" dirty="0" smtClean="0">
                <a:solidFill>
                  <a:srgbClr val="000066"/>
                </a:solidFill>
                <a:latin typeface="+mn-lt"/>
              </a:rPr>
            </a:br>
            <a:r>
              <a:rPr lang="ru-RU" sz="3600" dirty="0" smtClean="0">
                <a:solidFill>
                  <a:srgbClr val="000066"/>
                </a:solidFill>
                <a:latin typeface="+mn-lt"/>
              </a:rPr>
              <a:t>при поддержке государства был введен </a:t>
            </a:r>
            <a:br>
              <a:rPr lang="ru-RU" sz="3600" dirty="0" smtClean="0">
                <a:solidFill>
                  <a:srgbClr val="000066"/>
                </a:solidFill>
                <a:latin typeface="+mn-lt"/>
              </a:rPr>
            </a:br>
            <a:r>
              <a:rPr lang="ru-RU" sz="3600" b="1" dirty="0" smtClean="0">
                <a:solidFill>
                  <a:srgbClr val="000066"/>
                </a:solidFill>
                <a:latin typeface="+mn-lt"/>
              </a:rPr>
              <a:t>единый общероссийский номер детского телефона доверия – </a:t>
            </a:r>
            <a:r>
              <a:rPr lang="ru-RU" sz="3600" b="1" dirty="0" smtClean="0">
                <a:solidFill>
                  <a:srgbClr val="FF0000"/>
                </a:solidFill>
                <a:latin typeface="+mn-lt"/>
              </a:rPr>
              <a:t>8-800-2000-122</a:t>
            </a:r>
            <a:r>
              <a:rPr lang="ru-RU" sz="3600" b="1" dirty="0" smtClean="0">
                <a:latin typeface="+mn-lt"/>
              </a:rPr>
              <a:t> </a:t>
            </a:r>
            <a:r>
              <a:rPr lang="ru-RU" sz="3600" dirty="0" smtClean="0">
                <a:latin typeface="+mn-lt"/>
              </a:rPr>
              <a:t/>
            </a:r>
            <a:br>
              <a:rPr lang="ru-RU" sz="3600" dirty="0" smtClean="0">
                <a:latin typeface="+mn-lt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4000" dirty="0"/>
          </a:p>
        </p:txBody>
      </p:sp>
      <p:pic>
        <p:nvPicPr>
          <p:cNvPr id="4" name="Picture 2" descr="C:\Users\Наталья\Desktop\телефон доверия\картинки\i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540601"/>
            <a:ext cx="2304256" cy="172819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38" name="Picture 2" descr="C:\Users\Наталья\Desktop\телефон доверия\картинки\i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132856"/>
            <a:ext cx="2484784" cy="1944216"/>
          </a:xfrm>
          <a:prstGeom prst="rect">
            <a:avLst/>
          </a:prstGeom>
          <a:noFill/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</a:t>
            </a:r>
            <a:r>
              <a:rPr kumimoji="0" lang="ru-RU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Segoe UI Semibold" pitchFamily="34" charset="0"/>
                <a:ea typeface="+mj-ea"/>
                <a:cs typeface="+mj-cs"/>
              </a:rPr>
              <a:t>История создания</a:t>
            </a:r>
            <a:endParaRPr kumimoji="0" lang="ru-RU" sz="4400" b="1" i="1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Segoe UI Semibold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000066"/>
                </a:solidFill>
                <a:latin typeface="Segoe UI Semibold" pitchFamily="34" charset="0"/>
              </a:rPr>
              <a:t>История</a:t>
            </a:r>
            <a:r>
              <a:rPr lang="ru-RU" dirty="0" smtClean="0">
                <a:solidFill>
                  <a:srgbClr val="000066"/>
                </a:solidFill>
              </a:rPr>
              <a:t> </a:t>
            </a:r>
            <a:r>
              <a:rPr lang="ru-RU" dirty="0" smtClean="0">
                <a:solidFill>
                  <a:srgbClr val="000066"/>
                </a:solidFill>
                <a:latin typeface="Segoe UI Semibold" pitchFamily="34" charset="0"/>
              </a:rPr>
              <a:t>создания</a:t>
            </a:r>
            <a:endParaRPr lang="ru-RU" dirty="0">
              <a:solidFill>
                <a:srgbClr val="000066"/>
              </a:solidFill>
              <a:latin typeface="Segoe UI Semibold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9144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 smtClean="0">
              <a:solidFill>
                <a:srgbClr val="000066"/>
              </a:solidFill>
            </a:endParaRPr>
          </a:p>
          <a:p>
            <a:endParaRPr lang="ru-RU" sz="3600" dirty="0" smtClean="0">
              <a:solidFill>
                <a:srgbClr val="000066"/>
              </a:solidFill>
            </a:endParaRPr>
          </a:p>
          <a:p>
            <a:r>
              <a:rPr lang="ru-RU" sz="3600" dirty="0" smtClean="0">
                <a:solidFill>
                  <a:srgbClr val="000066"/>
                </a:solidFill>
              </a:rPr>
              <a:t>При звонке на номер 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8-800-200-122</a:t>
            </a:r>
            <a:r>
              <a:rPr lang="ru-RU" sz="3600" dirty="0" smtClean="0">
                <a:solidFill>
                  <a:srgbClr val="000066"/>
                </a:solidFill>
              </a:rPr>
              <a:t> </a:t>
            </a:r>
          </a:p>
          <a:p>
            <a:r>
              <a:rPr lang="ru-RU" sz="3600" dirty="0" smtClean="0">
                <a:solidFill>
                  <a:srgbClr val="000066"/>
                </a:solidFill>
              </a:rPr>
              <a:t>из любого населенного пункта с любого телефона дети, подростки и их родители </a:t>
            </a:r>
          </a:p>
          <a:p>
            <a:r>
              <a:rPr lang="ru-RU" sz="3600" dirty="0" smtClean="0">
                <a:solidFill>
                  <a:srgbClr val="000066"/>
                </a:solidFill>
              </a:rPr>
              <a:t>могут получить экстренную психологическую </a:t>
            </a:r>
          </a:p>
          <a:p>
            <a:r>
              <a:rPr lang="ru-RU" sz="3600" dirty="0" smtClean="0">
                <a:solidFill>
                  <a:srgbClr val="000066"/>
                </a:solidFill>
              </a:rPr>
              <a:t>помощь         </a:t>
            </a:r>
          </a:p>
          <a:p>
            <a:endParaRPr lang="ru-RU" sz="3600" dirty="0" smtClean="0">
              <a:solidFill>
                <a:srgbClr val="000066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6385" name="Picture 1" descr="C:\Users\Наталья\Desktop\телефон доверия\картинки\images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00808"/>
            <a:ext cx="3528392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Segoe UI Semibold" pitchFamily="34" charset="0"/>
                <a:ea typeface="+mj-ea"/>
                <a:cs typeface="+mj-cs"/>
              </a:rPr>
              <a:t>Работа телефона доверия направлена на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Segoe UI Semibold" pitchFamily="34" charset="0"/>
              <a:ea typeface="+mj-ea"/>
              <a:cs typeface="+mj-cs"/>
            </a:endParaRPr>
          </a:p>
        </p:txBody>
      </p:sp>
      <p:pic>
        <p:nvPicPr>
          <p:cNvPr id="15362" name="Picture 2" descr="C:\Users\Наталья\Desktop\телефон доверия\картинки\images (1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16832"/>
            <a:ext cx="2686050" cy="1704975"/>
          </a:xfrm>
          <a:prstGeom prst="rect">
            <a:avLst/>
          </a:prstGeom>
          <a:noFill/>
        </p:spPr>
      </p:pic>
      <p:pic>
        <p:nvPicPr>
          <p:cNvPr id="15363" name="Picture 3" descr="C:\Users\Наталья\Desktop\телефон доверия\картинки\images (1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933056"/>
            <a:ext cx="2664296" cy="2381250"/>
          </a:xfrm>
          <a:prstGeom prst="rect">
            <a:avLst/>
          </a:prstGeom>
          <a:noFill/>
        </p:spPr>
      </p:pic>
      <p:sp>
        <p:nvSpPr>
          <p:cNvPr id="11" name="Скругленный прямоугольник 10"/>
          <p:cNvSpPr/>
          <p:nvPr/>
        </p:nvSpPr>
        <p:spPr>
          <a:xfrm>
            <a:off x="3347864" y="1988840"/>
            <a:ext cx="5400600" cy="1944216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66"/>
                </a:solidFill>
              </a:rPr>
              <a:t>разрешение тяжелых эмоциональных переживаний детей и подростков</a:t>
            </a:r>
            <a:endParaRPr lang="ru-RU" sz="28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47864" y="4509120"/>
            <a:ext cx="5400600" cy="144016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66"/>
                </a:solidFill>
              </a:rPr>
              <a:t>защиту их  прав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solidFill>
                  <a:srgbClr val="000066"/>
                </a:solidFill>
                <a:latin typeface="Segoe UI Semibold" pitchFamily="34" charset="0"/>
              </a:rPr>
              <a:t>Принципы работы Детского телефона доверия</a:t>
            </a:r>
            <a:r>
              <a:rPr lang="ru-RU" dirty="0" smtClean="0">
                <a:solidFill>
                  <a:srgbClr val="000066"/>
                </a:solidFill>
              </a:rPr>
              <a:t/>
            </a:r>
            <a:br>
              <a:rPr lang="ru-RU" dirty="0" smtClean="0">
                <a:solidFill>
                  <a:srgbClr val="000066"/>
                </a:solidFill>
              </a:rPr>
            </a:br>
            <a:endParaRPr lang="ru-RU" dirty="0">
              <a:solidFill>
                <a:srgbClr val="000066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34592202"/>
              </p:ext>
            </p:extLst>
          </p:nvPr>
        </p:nvGraphicFramePr>
        <p:xfrm>
          <a:off x="179512" y="1600200"/>
          <a:ext cx="8784976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solidFill>
                  <a:srgbClr val="000066"/>
                </a:solidFill>
                <a:latin typeface="Segoe UI Semibold" pitchFamily="34" charset="0"/>
              </a:rPr>
              <a:t>Принципы работы Детского телефона доверия</a:t>
            </a:r>
            <a:r>
              <a:rPr lang="ru-RU" dirty="0" smtClean="0">
                <a:solidFill>
                  <a:srgbClr val="000066"/>
                </a:solidFill>
              </a:rPr>
              <a:t/>
            </a:r>
            <a:br>
              <a:rPr lang="ru-RU" dirty="0" smtClean="0">
                <a:solidFill>
                  <a:srgbClr val="000066"/>
                </a:solidFill>
              </a:rPr>
            </a:br>
            <a:endParaRPr lang="ru-RU" dirty="0">
              <a:solidFill>
                <a:srgbClr val="000066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86570854"/>
              </p:ext>
            </p:extLst>
          </p:nvPr>
        </p:nvGraphicFramePr>
        <p:xfrm>
          <a:off x="179512" y="1600200"/>
          <a:ext cx="8784976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>
                <a:solidFill>
                  <a:srgbClr val="000066"/>
                </a:solidFill>
              </a:rPr>
              <a:t>Ты можешь позвонить на телефон доверия если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772816"/>
            <a:ext cx="8063808" cy="492514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0066"/>
                </a:solidFill>
              </a:rPr>
              <a:t>Возникли сложности в отношениях в семье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Тяжело переживаешь ссору с другом/подругой 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Возникли проблемы в школе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Тебе страшно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Чувствуешь себя одиноким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Не знаешь, как поступить в сложной ситуации</a:t>
            </a:r>
          </a:p>
          <a:p>
            <a:r>
              <a:rPr lang="ru-RU" dirty="0" smtClean="0">
                <a:solidFill>
                  <a:srgbClr val="000066"/>
                </a:solidFill>
              </a:rPr>
              <a:t>Переживаешь расставание </a:t>
            </a:r>
          </a:p>
          <a:p>
            <a:pPr>
              <a:buNone/>
            </a:pPr>
            <a:endParaRPr lang="ru-RU" dirty="0" smtClean="0">
              <a:solidFill>
                <a:srgbClr val="000066"/>
              </a:solidFill>
            </a:endParaRPr>
          </a:p>
          <a:p>
            <a:pPr algn="ctr">
              <a:buNone/>
            </a:pPr>
            <a:r>
              <a:rPr lang="ru-RU" sz="2600" dirty="0" smtClean="0">
                <a:solidFill>
                  <a:srgbClr val="FF0000"/>
                </a:solidFill>
              </a:rPr>
              <a:t>По этим и многим другим вопросам ты всегда можешь звонить на Детский телефон доверия!</a:t>
            </a:r>
          </a:p>
          <a:p>
            <a:endParaRPr lang="ru-RU" dirty="0"/>
          </a:p>
        </p:txBody>
      </p:sp>
      <p:pic>
        <p:nvPicPr>
          <p:cNvPr id="17411" name="Picture 3" descr="C:\Users\Наталья\Desktop\телефон доверия\картинки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708920"/>
            <a:ext cx="2843808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1913</TotalTime>
  <Words>181</Words>
  <Application>Microsoft Office PowerPoint</Application>
  <PresentationFormat>Экран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Calibri</vt:lpstr>
      <vt:lpstr>Segoe UI Semibold</vt:lpstr>
      <vt:lpstr>Tw Cen MT</vt:lpstr>
      <vt:lpstr>Wingdings</vt:lpstr>
      <vt:lpstr>Wingdings 2</vt:lpstr>
      <vt:lpstr>Обычная</vt:lpstr>
      <vt:lpstr>Презентация PowerPoint</vt:lpstr>
      <vt:lpstr>   В сентябре 2010 года  Фондом поддержки детей, находящихся в трудной жизненной ситуации  при поддержке государства был введен  единый общероссийский номер детского телефона доверия – 8-800-2000-122    </vt:lpstr>
      <vt:lpstr>История создания</vt:lpstr>
      <vt:lpstr>Презентация PowerPoint</vt:lpstr>
      <vt:lpstr> Принципы работы Детского телефона доверия </vt:lpstr>
      <vt:lpstr> Принципы работы Детского телефона доверия </vt:lpstr>
      <vt:lpstr>Ты можешь позвонить на телефон доверия если: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Масляева Наталья С</cp:lastModifiedBy>
  <cp:revision>39</cp:revision>
  <dcterms:created xsi:type="dcterms:W3CDTF">2015-04-24T08:32:40Z</dcterms:created>
  <dcterms:modified xsi:type="dcterms:W3CDTF">2020-04-29T16:07:19Z</dcterms:modified>
</cp:coreProperties>
</file>